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9" r:id="rId3"/>
    <p:sldId id="256" r:id="rId4"/>
    <p:sldId id="260" r:id="rId5"/>
    <p:sldId id="258" r:id="rId6"/>
    <p:sldId id="267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8957-3FFF-4916-8AB8-1F4B8EEE86AB}" type="datetimeFigureOut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AB0D-145D-4059-AF62-89AF94FE54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72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AB0D-145D-4059-AF62-89AF94FE541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9DFB-6344-435D-AF0B-316B2A3991EE}" type="datetime1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9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172D-0950-4F24-B066-C179941BF099}" type="datetime1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26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CDC5-E109-42C3-83E4-B40CCFE4313A}" type="datetime1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76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0A90-A55C-460E-8CE5-8DEBEFE6B5FC}" type="datetime1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1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EF6B-C9A8-4048-BBA7-A73A3F462DAF}" type="datetime1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45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F66D-76FA-4D3E-8FE3-944C63AE8DF5}" type="datetime1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6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C050-7BBD-4825-9E0C-C690B43B6845}" type="datetime1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53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5924-7794-48C9-9786-D7709ACA0374}" type="datetime1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28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0F0F-ACB1-4DC5-B1B1-1DFB44C84171}" type="datetime1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80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04EA-0833-4ABD-96A2-FB4A29331D62}" type="datetime1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95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A8C7-80FF-436F-B762-6B9C54D5C4A1}" type="datetime1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60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F903-FF1D-4D0E-BD5A-5A833C64C173}" type="datetime1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67F7A-C30C-40D9-BE09-1D1978A342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26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Autofit/>
          </a:bodyPr>
          <a:lstStyle/>
          <a:p>
            <a:r>
              <a:rPr lang="en-US" altLang="ja-JP" sz="3600" b="1" dirty="0" smtClean="0"/>
              <a:t>Q&amp;A for </a:t>
            </a:r>
            <a:r>
              <a:rPr lang="en-US" altLang="ja-JP" sz="3600" b="1" dirty="0" smtClean="0"/>
              <a:t>OPPO </a:t>
            </a:r>
            <a:r>
              <a:rPr lang="en-US" altLang="ja-JP" sz="3600" b="1" dirty="0" smtClean="0"/>
              <a:t>smartphone users:</a:t>
            </a:r>
            <a:endParaRPr kumimoji="1" lang="ja-JP" altLang="en-US" sz="3600" b="1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191796"/>
              </p:ext>
            </p:extLst>
          </p:nvPr>
        </p:nvGraphicFramePr>
        <p:xfrm>
          <a:off x="395537" y="1772816"/>
          <a:ext cx="8352927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Question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Page.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3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Q1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 smartphone cannot receive a call with PUSH </a:t>
                      </a:r>
                      <a:r>
                        <a:rPr kumimoji="1" lang="en-US" altLang="ja-JP" sz="200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is ON.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9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59815"/>
              </p:ext>
            </p:extLst>
          </p:nvPr>
        </p:nvGraphicFramePr>
        <p:xfrm>
          <a:off x="251520" y="692696"/>
          <a:ext cx="8424936" cy="520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42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1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Q1  </a:t>
                      </a:r>
                      <a:endParaRPr lang="en-US" altLang="ja-JP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 smartphone cannot receive a call with PUSH is ON</a:t>
                      </a:r>
                      <a:r>
                        <a:rPr lang="en-US" altLang="ja-JP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.</a:t>
                      </a:r>
                      <a:endParaRPr lang="en-US" altLang="ja-JP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482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A1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After changing the following settings, please try if Push Notification works :</a:t>
                      </a:r>
                      <a:endParaRPr kumimoji="1" lang="en-US" altLang="ja-JP" sz="20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Allow Notification feature.</a:t>
                      </a:r>
                      <a:endParaRPr lang="en-US" altLang="ja-JP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Change the </a:t>
                      </a: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Energy Saver setting.</a:t>
                      </a:r>
                      <a:endParaRPr lang="en-US" altLang="ja-JP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Lock app on the </a:t>
                      </a: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Recent </a:t>
                      </a: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Screen</a:t>
                      </a: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Allow</a:t>
                      </a:r>
                      <a:r>
                        <a:rPr lang="en-US" altLang="ja-JP" sz="2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Startup in background status. (need restart)</a:t>
                      </a:r>
                      <a:endParaRPr lang="en-US" altLang="ja-JP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altLang="ja-JP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For details</a:t>
                      </a:r>
                      <a:r>
                        <a:rPr lang="en-US" altLang="ja-JP" sz="2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, see next page.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altLang="ja-JP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*These steps are explained using the screen of</a:t>
                      </a:r>
                      <a:r>
                        <a:rPr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OPPO R11s (Color</a:t>
                      </a:r>
                      <a:r>
                        <a:rPr lang="en-US" altLang="ja-JP" sz="2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OS 3.2 / </a:t>
                      </a: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Android 7.1.1).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ja-JP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Note:</a:t>
                      </a:r>
                      <a:r>
                        <a:rPr lang="en-US" altLang="ja-JP" sz="2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even if it done, a smartphone cannot receive a call with push notification when </a:t>
                      </a:r>
                      <a:r>
                        <a:rPr lang="en-US" altLang="ja-JP" sz="2000" baseline="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MobileSoftphone</a:t>
                      </a:r>
                      <a:r>
                        <a:rPr lang="en-US" altLang="ja-JP" sz="2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app is killed.</a:t>
                      </a:r>
                      <a:endParaRPr lang="en-US" altLang="ja-JP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kumimoji="1" lang="en-US" altLang="ja-JP" sz="1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4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200" y="2870785"/>
            <a:ext cx="1648694" cy="329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224576" y="1258821"/>
            <a:ext cx="6332421" cy="12241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 smtClean="0"/>
              <a:t>Select </a:t>
            </a:r>
            <a:r>
              <a:rPr lang="en-US" altLang="ja-JP" sz="1800" b="1" dirty="0"/>
              <a:t>Notification Panel &amp; Status Bar</a:t>
            </a:r>
            <a:r>
              <a:rPr lang="en-US" altLang="ja-JP" sz="1800" dirty="0"/>
              <a:t> </a:t>
            </a:r>
            <a:endParaRPr kumimoji="1" lang="en-US" altLang="ja-JP" sz="1800" b="1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ja-JP" sz="1800" dirty="0" smtClean="0"/>
              <a:t>Select </a:t>
            </a:r>
            <a:r>
              <a:rPr lang="en-US" altLang="ja-JP" sz="1800" b="1" dirty="0" smtClean="0"/>
              <a:t>Notificatio</a:t>
            </a:r>
            <a:r>
              <a:rPr lang="en-US" altLang="ja-JP" sz="1800" b="1" dirty="0" smtClean="0"/>
              <a:t>n center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ja-JP" sz="1800" dirty="0"/>
              <a:t>Select </a:t>
            </a:r>
            <a:r>
              <a:rPr lang="en-US" altLang="ja-JP" sz="1800" b="1" dirty="0" err="1" smtClean="0"/>
              <a:t>MobileSoftphone</a:t>
            </a:r>
            <a:r>
              <a:rPr lang="en-US" altLang="ja-JP" sz="1800" b="1" dirty="0" smtClean="0"/>
              <a:t> </a:t>
            </a:r>
            <a:r>
              <a:rPr lang="en-US" altLang="ja-JP" sz="1800" dirty="0" smtClean="0"/>
              <a:t>icon</a:t>
            </a:r>
            <a:endParaRPr lang="en-US" altLang="ja-JP" sz="1800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ja-JP" sz="1800" dirty="0" smtClean="0"/>
              <a:t>Activate </a:t>
            </a:r>
            <a:r>
              <a:rPr lang="en-US" altLang="ja-JP" sz="1800" dirty="0"/>
              <a:t> “</a:t>
            </a:r>
            <a:r>
              <a:rPr lang="en-US" altLang="ja-JP" sz="1800" b="1" dirty="0"/>
              <a:t>Allow Notifications</a:t>
            </a:r>
            <a:r>
              <a:rPr lang="en-US" altLang="ja-JP" sz="1800" dirty="0"/>
              <a:t>” and also “</a:t>
            </a:r>
            <a:r>
              <a:rPr lang="en-US" altLang="ja-JP" sz="1800" b="1" dirty="0"/>
              <a:t>Priority display</a:t>
            </a:r>
            <a:r>
              <a:rPr lang="en-US" altLang="ja-JP" sz="1800" dirty="0"/>
              <a:t>”. </a:t>
            </a:r>
            <a:endParaRPr lang="en-US" altLang="ja-JP" sz="1800" b="1" dirty="0" smtClean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237718" y="151588"/>
            <a:ext cx="5846450" cy="562074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altLang="ja-JP" sz="2800" b="1" dirty="0" smtClean="0"/>
              <a:t>1. </a:t>
            </a:r>
            <a:r>
              <a:rPr lang="en-US" altLang="ja-JP" sz="2800" b="1" dirty="0"/>
              <a:t>Allow Notification </a:t>
            </a:r>
            <a:r>
              <a:rPr lang="en-US" altLang="ja-JP" sz="2800" b="1" dirty="0" smtClean="0"/>
              <a:t>feature</a:t>
            </a:r>
            <a:endParaRPr lang="en-US" altLang="ja-JP" sz="28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237718" y="724634"/>
            <a:ext cx="2616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On the </a:t>
            </a:r>
            <a:r>
              <a:rPr lang="en-US" altLang="ja-JP" sz="2000" b="1" dirty="0" smtClean="0"/>
              <a:t>Settings </a:t>
            </a:r>
            <a:r>
              <a:rPr lang="en-US" altLang="ja-JP" sz="2000" dirty="0" smtClean="0"/>
              <a:t>screen:</a:t>
            </a:r>
          </a:p>
        </p:txBody>
      </p:sp>
      <p:sp>
        <p:nvSpPr>
          <p:cNvPr id="14" name="右矢印 13"/>
          <p:cNvSpPr/>
          <p:nvPr/>
        </p:nvSpPr>
        <p:spPr>
          <a:xfrm>
            <a:off x="4417640" y="4325270"/>
            <a:ext cx="251860" cy="210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2185392" y="4325270"/>
            <a:ext cx="251860" cy="210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72" y="643356"/>
            <a:ext cx="549397" cy="50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313184" y="2899479"/>
            <a:ext cx="1738396" cy="3239999"/>
            <a:chOff x="1115616" y="2827057"/>
            <a:chExt cx="1738396" cy="3239999"/>
          </a:xfrm>
        </p:grpSpPr>
        <p:pic>
          <p:nvPicPr>
            <p:cNvPr id="2" name="Picture 3" descr="Y:\20-社内プロジェクト\ビジネスシステム\UC Mobile\90_アプリノウハウ\01_Android\Push_Background_ノウハウ\OPPO Push通知設定\Screenshot_2019-09-06-15-16-00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806" y="2827057"/>
              <a:ext cx="1620000" cy="3239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1115616" y="4260629"/>
              <a:ext cx="1738396" cy="2484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Picture 5" descr="Y:\20-社内プロジェクト\ビジネスシステム\UC Mobile\90_アプリノウハウ\01_Android\Push_Background_ノウハウ\OPPO Push通知設定\Screenshot_2019-09-06-15-20-55-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84" y="2893878"/>
            <a:ext cx="1648693" cy="32973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2545432" y="3201972"/>
            <a:ext cx="1738396" cy="248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 descr="Y:\20-社内プロジェクト\ビジネスシステム\UC Mobile\90_アプリノウハウ\01_Android\Push_Background_ノウハウ\OPPO Push通知設定\Screenshot_2019-09-06-15-21-21-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52" y="2899479"/>
            <a:ext cx="1648694" cy="32973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4818601" y="3736925"/>
            <a:ext cx="1738396" cy="248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>
            <a:off x="6649888" y="4325270"/>
            <a:ext cx="251860" cy="210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6937920" y="3186340"/>
            <a:ext cx="1872676" cy="248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6955162" y="5249093"/>
            <a:ext cx="1872676" cy="248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スライド番号プレースホルダー 10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67F7A-C30C-40D9-BE09-1D1978A34229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78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Y:\20-社内プロジェクト\ビジネスシステム\UC Mobile\90_アプリノウハウ\01_Android\Push_Background_ノウハウ\OPPO Push通知設定\Screenshot_2019-09-06-15-16-28-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50" y="2758052"/>
            <a:ext cx="1732012" cy="34640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Y:\20-社内プロジェクト\ビジネスシステム\UC Mobile\90_アプリノウハウ\01_Android\Push_Background_ノウハウ\OPPO Push通知設定\Screenshot_2019-09-06-15-16-16-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19" y="2739708"/>
            <a:ext cx="1748802" cy="34976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251520" y="1206044"/>
            <a:ext cx="8640960" cy="15028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 smtClean="0"/>
              <a:t>Select </a:t>
            </a:r>
            <a:r>
              <a:rPr kumimoji="1" lang="en-US" altLang="ja-JP" sz="1800" b="1" dirty="0" smtClean="0"/>
              <a:t>Battery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Select</a:t>
            </a:r>
            <a:r>
              <a:rPr lang="en-US" altLang="ja-JP" sz="1800" b="1" dirty="0" smtClean="0"/>
              <a:t> </a:t>
            </a:r>
            <a:r>
              <a:rPr lang="en-US" altLang="ja-JP" sz="1800" b="1" dirty="0"/>
              <a:t>Energy </a:t>
            </a:r>
            <a:r>
              <a:rPr lang="en-US" altLang="ja-JP" sz="1800" b="1" dirty="0" smtClean="0"/>
              <a:t>Saver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/>
              <a:t>Select </a:t>
            </a:r>
            <a:r>
              <a:rPr lang="en-US" altLang="ja-JP" sz="1800" b="1" dirty="0" err="1"/>
              <a:t>MobileSoftphone</a:t>
            </a:r>
            <a:r>
              <a:rPr lang="en-US" altLang="ja-JP" sz="1800" b="1" dirty="0"/>
              <a:t> </a:t>
            </a:r>
            <a:r>
              <a:rPr lang="en-US" altLang="ja-JP" sz="1800" dirty="0"/>
              <a:t>icon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Switch </a:t>
            </a:r>
            <a:r>
              <a:rPr lang="en-US" altLang="ja-JP" sz="1800" dirty="0"/>
              <a:t>off </a:t>
            </a:r>
            <a:r>
              <a:rPr lang="en-US" altLang="ja-JP" sz="1800" dirty="0" smtClean="0"/>
              <a:t> “</a:t>
            </a:r>
            <a:r>
              <a:rPr lang="en-US" altLang="ja-JP" sz="1800" b="1" dirty="0" smtClean="0"/>
              <a:t>Background Freeze</a:t>
            </a:r>
            <a:r>
              <a:rPr lang="en-US" altLang="ja-JP" sz="1800" dirty="0" smtClean="0"/>
              <a:t>”, “</a:t>
            </a:r>
            <a:r>
              <a:rPr lang="en-US" altLang="ja-JP" sz="1800" b="1" dirty="0" smtClean="0"/>
              <a:t>Abnormal </a:t>
            </a:r>
            <a:r>
              <a:rPr lang="en-US" altLang="ja-JP" sz="1800" b="1" dirty="0"/>
              <a:t>Apps </a:t>
            </a:r>
            <a:r>
              <a:rPr lang="en-US" altLang="ja-JP" sz="1800" b="1" dirty="0" smtClean="0"/>
              <a:t>Optimization</a:t>
            </a:r>
            <a:r>
              <a:rPr lang="en-US" altLang="ja-JP" sz="1800" dirty="0" smtClean="0"/>
              <a:t>” </a:t>
            </a:r>
            <a:r>
              <a:rPr lang="en-US" altLang="ja-JP" sz="1800" dirty="0"/>
              <a:t>and </a:t>
            </a:r>
            <a:r>
              <a:rPr lang="en-US" altLang="ja-JP" sz="1800" dirty="0" smtClean="0"/>
              <a:t>“</a:t>
            </a:r>
            <a:r>
              <a:rPr lang="en-US" altLang="ja-JP" sz="1800" b="1" dirty="0" smtClean="0"/>
              <a:t>Doze</a:t>
            </a:r>
            <a:r>
              <a:rPr lang="en-US" altLang="ja-JP" sz="1800" dirty="0" smtClean="0"/>
              <a:t>”. </a:t>
            </a:r>
            <a:endParaRPr lang="en-US" altLang="ja-JP" sz="1800" b="1" dirty="0" smtClean="0"/>
          </a:p>
        </p:txBody>
      </p:sp>
      <p:sp>
        <p:nvSpPr>
          <p:cNvPr id="26" name="右矢印 25"/>
          <p:cNvSpPr/>
          <p:nvPr/>
        </p:nvSpPr>
        <p:spPr>
          <a:xfrm>
            <a:off x="6678332" y="4526675"/>
            <a:ext cx="251860" cy="210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4499992" y="4500732"/>
            <a:ext cx="251860" cy="210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251520" y="130622"/>
            <a:ext cx="532859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/>
            <a:r>
              <a:rPr lang="en-US" altLang="ja-JP" sz="2800" b="1" dirty="0"/>
              <a:t>2. </a:t>
            </a:r>
            <a:r>
              <a:rPr lang="en-US" altLang="ja-JP" sz="2800" b="1" dirty="0"/>
              <a:t>Change the Energy Saver </a:t>
            </a:r>
            <a:r>
              <a:rPr lang="en-US" altLang="ja-JP" sz="2800" b="1" dirty="0" smtClean="0"/>
              <a:t>setting</a:t>
            </a:r>
            <a:endParaRPr lang="en-US" altLang="ja-JP" sz="2800" b="1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237718" y="724634"/>
            <a:ext cx="2616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On the </a:t>
            </a:r>
            <a:r>
              <a:rPr lang="en-US" altLang="ja-JP" sz="2000" b="1" dirty="0" smtClean="0"/>
              <a:t>Settings </a:t>
            </a:r>
            <a:r>
              <a:rPr lang="en-US" altLang="ja-JP" sz="2000" dirty="0" smtClean="0"/>
              <a:t>screen: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72" y="643356"/>
            <a:ext cx="549397" cy="50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右矢印 30"/>
          <p:cNvSpPr/>
          <p:nvPr/>
        </p:nvSpPr>
        <p:spPr>
          <a:xfrm>
            <a:off x="2303916" y="4526675"/>
            <a:ext cx="251860" cy="210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248996" y="2758053"/>
            <a:ext cx="2018748" cy="3406854"/>
            <a:chOff x="220168" y="3247188"/>
            <a:chExt cx="1577854" cy="2939359"/>
          </a:xfrm>
        </p:grpSpPr>
        <p:pic>
          <p:nvPicPr>
            <p:cNvPr id="34" name="Picture 3" descr="Y:\20-社内プロジェクト\ビジネスシステム\UC Mobile\90_アプリノウハウ\01_Android\Push_Background_ノウハウ\OPPO Push通知設定\Screenshot_2019-09-06-15-16-00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49" y="3247188"/>
              <a:ext cx="1470392" cy="293935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正方形/長方形 34"/>
            <p:cNvSpPr/>
            <p:nvPr/>
          </p:nvSpPr>
          <p:spPr>
            <a:xfrm>
              <a:off x="220168" y="5783983"/>
              <a:ext cx="1577854" cy="2254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正方形/長方形 35"/>
          <p:cNvSpPr/>
          <p:nvPr/>
        </p:nvSpPr>
        <p:spPr>
          <a:xfrm>
            <a:off x="2517547" y="3710732"/>
            <a:ext cx="1972506" cy="248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815982" y="4639157"/>
            <a:ext cx="1796436" cy="248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2" name="Picture 4" descr="Y:\20-社内プロジェクト\ビジネスシステム\UC Mobile\90_アプリノウハウ\01_Android\Push_Background_ノウハウ\OPPO Push通知設定\Screenshot_2019-09-06-15-17-10-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17" y="2758052"/>
            <a:ext cx="1721425" cy="34428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正方形/長方形 37"/>
          <p:cNvSpPr/>
          <p:nvPr/>
        </p:nvSpPr>
        <p:spPr>
          <a:xfrm>
            <a:off x="6922485" y="3068960"/>
            <a:ext cx="1954420" cy="248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922485" y="3586486"/>
            <a:ext cx="1954420" cy="248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6922485" y="4077072"/>
            <a:ext cx="1954420" cy="248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0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Y:\20-社内プロジェクト\ビジネスシステム\UC Mobile\90_アプリノウハウ\01_Android\Push_Background_ノウハウ\OPPO Push通知設定\Screenshot_2019-09-06-15-18-41-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58" y="3249662"/>
            <a:ext cx="1442963" cy="28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161" y="4147056"/>
            <a:ext cx="1389922" cy="738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6" y="3993621"/>
            <a:ext cx="1668409" cy="113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301026" y="1203747"/>
            <a:ext cx="8015390" cy="15771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Launch “</a:t>
            </a:r>
            <a:r>
              <a:rPr lang="en-US" altLang="ja-JP" sz="1800" b="1" dirty="0" err="1" smtClean="0"/>
              <a:t>MobileSoftphone</a:t>
            </a:r>
            <a:r>
              <a:rPr lang="en-US" altLang="ja-JP" sz="1800" b="1" dirty="0" smtClean="0"/>
              <a:t>”</a:t>
            </a:r>
            <a:r>
              <a:rPr lang="en-US" altLang="ja-JP" sz="1800" dirty="0" smtClean="0"/>
              <a:t> app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Go to </a:t>
            </a:r>
            <a:r>
              <a:rPr lang="en-US" altLang="ja-JP" sz="1800" b="1" dirty="0" smtClean="0"/>
              <a:t>Recent</a:t>
            </a:r>
            <a:r>
              <a:rPr lang="en-US" altLang="ja-JP" sz="1800" dirty="0" smtClean="0"/>
              <a:t> screen (Tap the left button on the bottom of your smartphone)</a:t>
            </a:r>
            <a:endParaRPr lang="en-US" altLang="ja-JP" sz="1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Swipe down on “</a:t>
            </a:r>
            <a:r>
              <a:rPr lang="en-US" altLang="ja-JP" sz="1800" b="1" dirty="0" err="1" smtClean="0"/>
              <a:t>MobileSoftphone</a:t>
            </a:r>
            <a:r>
              <a:rPr lang="en-US" altLang="ja-JP" sz="1800" b="1" dirty="0" smtClean="0"/>
              <a:t>”</a:t>
            </a:r>
            <a:r>
              <a:rPr lang="en-US" altLang="ja-JP" sz="1800" dirty="0" smtClean="0"/>
              <a:t> screen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Confirm </a:t>
            </a:r>
            <a:r>
              <a:rPr lang="en-US" altLang="ja-JP" sz="1800" dirty="0" smtClean="0"/>
              <a:t>the lock mark is displayed on “</a:t>
            </a:r>
            <a:r>
              <a:rPr lang="en-US" altLang="ja-JP" sz="1800" b="1" dirty="0" err="1" smtClean="0"/>
              <a:t>MobileSoftphone</a:t>
            </a:r>
            <a:r>
              <a:rPr lang="en-US" altLang="ja-JP" sz="1800" b="1" dirty="0" smtClean="0"/>
              <a:t>”</a:t>
            </a:r>
            <a:r>
              <a:rPr lang="en-US" altLang="ja-JP" sz="1800" dirty="0" smtClean="0"/>
              <a:t> screen</a:t>
            </a:r>
            <a:endParaRPr lang="en-US" altLang="ja-JP" sz="1800" dirty="0"/>
          </a:p>
        </p:txBody>
      </p:sp>
      <p:sp>
        <p:nvSpPr>
          <p:cNvPr id="9" name="右矢印 8"/>
          <p:cNvSpPr/>
          <p:nvPr/>
        </p:nvSpPr>
        <p:spPr>
          <a:xfrm>
            <a:off x="6149553" y="4416641"/>
            <a:ext cx="251860" cy="210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2225285" y="4416641"/>
            <a:ext cx="251860" cy="210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613049" y="4087411"/>
            <a:ext cx="479049" cy="5296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下矢印 1"/>
          <p:cNvSpPr/>
          <p:nvPr/>
        </p:nvSpPr>
        <p:spPr>
          <a:xfrm>
            <a:off x="4717428" y="5013176"/>
            <a:ext cx="253985" cy="61138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4097493" y="4416641"/>
            <a:ext cx="251860" cy="210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240562" y="116632"/>
            <a:ext cx="562758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b="1" dirty="0"/>
              <a:t>3. Lock app on the </a:t>
            </a:r>
            <a:r>
              <a:rPr lang="en-US" altLang="ja-JP" sz="2800" b="1" dirty="0" smtClean="0"/>
              <a:t>Resents Screen</a:t>
            </a:r>
            <a:endParaRPr lang="en-US" altLang="ja-JP" sz="2800" b="1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37718" y="724634"/>
            <a:ext cx="240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On the </a:t>
            </a:r>
            <a:r>
              <a:rPr lang="en-US" altLang="ja-JP" sz="2000" b="1" dirty="0" smtClean="0"/>
              <a:t>Home </a:t>
            </a:r>
            <a:r>
              <a:rPr lang="en-US" altLang="ja-JP" sz="2000" dirty="0" smtClean="0"/>
              <a:t>screen: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808576" y="4635043"/>
            <a:ext cx="288032" cy="378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9" name="Picture 7" descr="Y:\20-社内プロジェクト\ビジネスシステム\UC Mobile\90_アプリノウハウ\01_Android\Push_Background_ノウハウ\OPPO Push通知設定\Screenshot_2019-09-06-15-19-04-9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17" y="3242022"/>
            <a:ext cx="1446783" cy="289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2934887" y="4725143"/>
            <a:ext cx="55838" cy="6962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6994599" y="3810904"/>
            <a:ext cx="216024" cy="282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吹き出し 22"/>
          <p:cNvSpPr/>
          <p:nvPr/>
        </p:nvSpPr>
        <p:spPr>
          <a:xfrm>
            <a:off x="5979045" y="3077468"/>
            <a:ext cx="630114" cy="639564"/>
          </a:xfrm>
          <a:prstGeom prst="wedgeRectCallout">
            <a:avLst>
              <a:gd name="adj1" fmla="val 110012"/>
              <a:gd name="adj2" fmla="val 7769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96" y="3140968"/>
            <a:ext cx="55975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8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Y:\20-社内プロジェクト\ビジネスシステム\UC Mobile\90_アプリノウハウ\01_Android\Push_Background_ノウハウ\OPPO Push通知設定\Screenshot_2019-09-06-15-15-08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14" y="2710052"/>
            <a:ext cx="1816622" cy="3633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>
          <a:xfrm>
            <a:off x="251520" y="1159534"/>
            <a:ext cx="7992888" cy="18629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sz="1800" dirty="0" smtClean="0"/>
              <a:t>Select </a:t>
            </a:r>
            <a:r>
              <a:rPr kumimoji="1" lang="en-US" altLang="ja-JP" sz="1800" b="1" dirty="0" smtClean="0"/>
              <a:t>Privacy Permissions</a:t>
            </a:r>
            <a:endParaRPr kumimoji="1" lang="en-US" altLang="ja-JP" sz="1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Select</a:t>
            </a:r>
            <a:r>
              <a:rPr lang="en-US" altLang="ja-JP" sz="1800" b="1" dirty="0" smtClean="0"/>
              <a:t> </a:t>
            </a:r>
            <a:r>
              <a:rPr lang="en-US" altLang="ja-JP" sz="1800" b="1" dirty="0" smtClean="0"/>
              <a:t>Startup Manager</a:t>
            </a:r>
            <a:endParaRPr lang="en-US" altLang="ja-JP" sz="1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Activate startup selection for </a:t>
            </a:r>
            <a:r>
              <a:rPr lang="en-US" altLang="ja-JP" sz="1800" dirty="0" smtClean="0"/>
              <a:t>“</a:t>
            </a:r>
            <a:r>
              <a:rPr lang="en-US" altLang="ja-JP" sz="1800" b="1" dirty="0" err="1" smtClean="0"/>
              <a:t>MobileSoftphone</a:t>
            </a:r>
            <a:r>
              <a:rPr lang="en-US" altLang="ja-JP" sz="1800" dirty="0" smtClean="0"/>
              <a:t>” app</a:t>
            </a:r>
            <a:endParaRPr lang="en-US" altLang="ja-JP" sz="1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 smtClean="0"/>
              <a:t>To effect the change of setting, </a:t>
            </a:r>
            <a:r>
              <a:rPr lang="en-US" altLang="ja-JP" sz="1800" b="1" dirty="0" smtClean="0"/>
              <a:t>Restart the phone </a:t>
            </a:r>
            <a:r>
              <a:rPr lang="en-US" altLang="ja-JP" sz="1800" dirty="0" smtClean="0"/>
              <a:t>(Color OS).</a:t>
            </a:r>
            <a:endParaRPr lang="en-US" altLang="ja-JP" sz="1800" b="1" dirty="0" smtClean="0"/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251520" y="130622"/>
            <a:ext cx="669674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/>
            <a:r>
              <a:rPr lang="en-US" altLang="ja-JP" sz="2800" b="1" dirty="0" smtClean="0"/>
              <a:t>4</a:t>
            </a:r>
            <a:r>
              <a:rPr lang="en-US" altLang="ja-JP" sz="2800" b="1" dirty="0"/>
              <a:t>. Allow Startup in background status</a:t>
            </a:r>
            <a:r>
              <a:rPr lang="en-US" altLang="ja-JP" sz="2800" b="1" dirty="0" smtClean="0"/>
              <a:t>.</a:t>
            </a:r>
            <a:endParaRPr lang="en-US" altLang="ja-JP" sz="2800" b="1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F7A-C30C-40D9-BE09-1D1978A3422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37718" y="724634"/>
            <a:ext cx="3461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On the </a:t>
            </a:r>
            <a:r>
              <a:rPr lang="en-US" altLang="ja-JP" sz="2000" b="1" dirty="0" smtClean="0"/>
              <a:t>Phone Manager </a:t>
            </a:r>
            <a:r>
              <a:rPr lang="en-US" altLang="ja-JP" sz="2000" dirty="0" smtClean="0"/>
              <a:t>screen: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54" y="677399"/>
            <a:ext cx="634036" cy="59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Y:\20-社内プロジェクト\ビジネスシステム\UC Mobile\90_アプリノウハウ\01_Android\Push_Background_ノウハウ\OPPO Push通知設定\Screenshot_2019-09-06-15-12-23-6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15" y="2758053"/>
            <a:ext cx="1891176" cy="34976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右矢印 34"/>
          <p:cNvSpPr/>
          <p:nvPr/>
        </p:nvSpPr>
        <p:spPr>
          <a:xfrm>
            <a:off x="5400260" y="4500732"/>
            <a:ext cx="251860" cy="210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>
            <a:off x="3017513" y="4526675"/>
            <a:ext cx="251860" cy="210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5648038" y="4941168"/>
            <a:ext cx="209231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865134" y="4252463"/>
            <a:ext cx="2050682" cy="385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0" name="Picture 4" descr="Y:\20-社内プロジェクト\ビジネスシステム\UC Mobile\90_アプリノウハウ\01_Android\Push_Background_ノウハウ\OPPO Push通知設定\Screenshot_2019-09-06-15-14-17-6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63" y="2758053"/>
            <a:ext cx="1816622" cy="34976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/>
          <p:cNvSpPr/>
          <p:nvPr/>
        </p:nvSpPr>
        <p:spPr>
          <a:xfrm>
            <a:off x="3365221" y="3573675"/>
            <a:ext cx="1972506" cy="248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9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292</Words>
  <Application>Microsoft Office PowerPoint</Application>
  <PresentationFormat>画面に合わせる (4:3)</PresentationFormat>
  <Paragraphs>51</Paragraphs>
  <Slides>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Q&amp;A for OPPO smartphone users:</vt:lpstr>
      <vt:lpstr>PowerPoint プレゼンテーション</vt:lpstr>
      <vt:lpstr>1. Allow Notification feature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Xiaomi製スマートフォンでPush通知が表示されない場合</dc:title>
  <dc:creator>野邊</dc:creator>
  <cp:lastModifiedBy>吉田 誠信&lt;yoshida.masanobu@jp.panasonic.com&gt;</cp:lastModifiedBy>
  <cp:revision>63</cp:revision>
  <dcterms:created xsi:type="dcterms:W3CDTF">2019-06-20T01:06:03Z</dcterms:created>
  <dcterms:modified xsi:type="dcterms:W3CDTF">2019-09-06T10:43:29Z</dcterms:modified>
</cp:coreProperties>
</file>